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4225F-057A-2F0C-11E5-124A86FC41CF}" v="1" dt="2024-10-09T20:28:15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2024-10-09T20:28:26Z</dcterms:modified>
</cp:coreProperties>
</file>